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978" r:id="rId10"/>
    <p:sldId id="3827" r:id="rId11"/>
    <p:sldId id="3977" r:id="rId12"/>
    <p:sldId id="3964" r:id="rId13"/>
    <p:sldId id="39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2919069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Ежов Денис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виде категорий, который выбрала модель для данного вами сообщения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50E7C9-50F9-4B28-8FB7-941EDA94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66" y="937854"/>
            <a:ext cx="5811687" cy="49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4" y="965363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Реализована возможность проверки работы модели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7787213" y="923191"/>
            <a:ext cx="3816750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 на введённых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 от пользователя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Использование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AD57C-6B2D-47A8-886E-5354EC988EB3}"/>
              </a:ext>
            </a:extLst>
          </p:cNvPr>
          <p:cNvSpPr txBox="1"/>
          <p:nvPr/>
        </p:nvSpPr>
        <p:spPr>
          <a:xfrm>
            <a:off x="4404786" y="897629"/>
            <a:ext cx="3382427" cy="4473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поработали со стикерами в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получили модель лучшими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2017541"/>
            <a:ext cx="1045633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основные категории отзывов.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ru-RU" sz="3600" dirty="0" err="1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добавить новые идеи в проект и монетизировать его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 проделанную работу было много интересных идей, которые трудно реализовать за краткие сроки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Работать в команде полезно!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частые жалобы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недовольных пользователей.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дубликаты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326091"/>
            <a:ext cx="10267419" cy="402484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Regresion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Forest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Linear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S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VC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1165226"/>
            <a:ext cx="7210953" cy="419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Качество выполненной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Компетентность работника в общение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удовлетворен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Скорость выполненной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понравился результат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7B7430-8740-4E60-B1DB-4591E622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02" y="2921553"/>
            <a:ext cx="5491595" cy="25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08570-1333-432A-86E2-4711F476C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29" y="2929842"/>
            <a:ext cx="5454541" cy="24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SVC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1089026"/>
            <a:ext cx="1123261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Линейный классификатор на основе метода опорных векторов, хорошо работает на больших и разреженных текстовых данных. Обеспечивает быструю и точную классификацию при наличии большого числа признаков.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9664F-41E6-4773-9573-484E2CE3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75" y="2887507"/>
            <a:ext cx="5417650" cy="24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CatBoostClassifier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E26B-88DE-4927-9DF4-2CF741A2D3D5}"/>
              </a:ext>
            </a:extLst>
          </p:cNvPr>
          <p:cNvSpPr txBox="1"/>
          <p:nvPr/>
        </p:nvSpPr>
        <p:spPr>
          <a:xfrm>
            <a:off x="442914" y="1031353"/>
            <a:ext cx="110378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Градиентный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Яндекса, который эффективно работает с категориальными признаками и требует минимальной предварительной обработки. Показывает высокую точность даже на небольших выборках.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FC9BBB-BAF5-4FE9-9A96-2AB20867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44" y="2840412"/>
            <a:ext cx="5309339" cy="24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8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7959</TotalTime>
  <Words>356</Words>
  <Application>Microsoft Office PowerPoint</Application>
  <PresentationFormat>Широкоэкранный</PresentationFormat>
  <Paragraphs>61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CoFo Sans</vt:lpstr>
      <vt:lpstr>Calibri</vt:lpstr>
      <vt:lpstr>CoFo Sans Medium</vt:lpstr>
      <vt:lpstr>Arial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Linear SVC</vt:lpstr>
      <vt:lpstr>CatBoostClassifier</vt:lpstr>
      <vt:lpstr>Визуализация</vt:lpstr>
      <vt:lpstr>Проделанная работа: 1. Обработаны данные 2. Обучена модель 3. Реализована возможность проверки работы модели 4. Опыт от работы</vt:lpstr>
      <vt:lpstr>Заключение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994</cp:revision>
  <dcterms:created xsi:type="dcterms:W3CDTF">2022-08-25T11:16:35Z</dcterms:created>
  <dcterms:modified xsi:type="dcterms:W3CDTF">2025-05-19T21:06:58Z</dcterms:modified>
</cp:coreProperties>
</file>